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96F357-9A7E-6C47-9D4D-5AD8251C61ED}" v="6" dt="2022-10-21T22:02:07.9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9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70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7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642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498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320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959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027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01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10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98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E797C1F0-B669-2043-8CB3-2769F98AEBCF}" type="datetimeFigureOut">
              <a:rPr lang="en-US" smtClean="0"/>
              <a:t>12/4/22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58E85A7E-7648-A24C-90A1-A4EE5A19B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18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81FDB-EA52-5AFC-EFB1-B1B01C64A7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Hobbies and Leisure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6413A3-428E-05DF-8652-E37002B2A8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COSC122 Term 1</a:t>
            </a:r>
          </a:p>
        </p:txBody>
      </p:sp>
    </p:spTree>
    <p:extLst>
      <p:ext uri="{BB962C8B-B14F-4D97-AF65-F5344CB8AC3E}">
        <p14:creationId xmlns:p14="http://schemas.microsoft.com/office/powerpoint/2010/main" val="665380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FB707-12C1-58D3-C150-57423AD50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B9BF2-BA63-4B61-83C0-58734AE5F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400" dirty="0"/>
              <a:t>During our day to day, there are times where the activities we perform can be overwhelming and we need to take a rest. This is where hobbies and leisure come in. </a:t>
            </a:r>
          </a:p>
          <a:p>
            <a:r>
              <a:rPr lang="en-US" sz="2400" dirty="0"/>
              <a:t>Hobbies can be defined activities that we enjoy doing and that normally done when we have free time with ourselves. They allow us to have “meaningful” moments in our lives. </a:t>
            </a:r>
          </a:p>
          <a:p>
            <a:r>
              <a:rPr lang="en-US" sz="2400" dirty="0"/>
              <a:t>Hobbies can come in a variety in different forms and </a:t>
            </a:r>
            <a:r>
              <a:rPr lang="en-US" sz="2400" dirty="0" err="1"/>
              <a:t>flavours</a:t>
            </a:r>
            <a:r>
              <a:rPr lang="en-US" sz="2400" dirty="0"/>
              <a:t>. Some can be more activities than others, while some can be more complex in general.</a:t>
            </a:r>
          </a:p>
          <a:p>
            <a:r>
              <a:rPr lang="en-US" sz="2400" dirty="0"/>
              <a:t> In this presentation, I will introduce some of my hobbies, as well as some benefits (general and category-specific) of them. </a:t>
            </a:r>
          </a:p>
        </p:txBody>
      </p:sp>
    </p:spTree>
    <p:extLst>
      <p:ext uri="{BB962C8B-B14F-4D97-AF65-F5344CB8AC3E}">
        <p14:creationId xmlns:p14="http://schemas.microsoft.com/office/powerpoint/2010/main" val="971766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9F419-5EF7-03F7-5DA7-E1B1C7D42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6326C-13E7-8D1F-A881-FC4D4D760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375" y="2500311"/>
            <a:ext cx="3159011" cy="165583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Programming</a:t>
            </a:r>
            <a:r>
              <a:rPr lang="en-US" sz="2400" dirty="0"/>
              <a:t>:  Allows you to be creative and develop fun and interesting programs.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C823F09-B5BD-B323-761E-6C8BD2E37DDD}"/>
              </a:ext>
            </a:extLst>
          </p:cNvPr>
          <p:cNvSpPr txBox="1">
            <a:spLocks/>
          </p:cNvSpPr>
          <p:nvPr/>
        </p:nvSpPr>
        <p:spPr>
          <a:xfrm>
            <a:off x="3249386" y="2529457"/>
            <a:ext cx="3285870" cy="1655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0070C0"/>
                </a:solidFill>
              </a:rPr>
              <a:t>Cooking</a:t>
            </a:r>
            <a:r>
              <a:rPr lang="en-US" sz="2400" dirty="0"/>
              <a:t>: Helps you prepare delicious food and explore/apply different techniques.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908C533-7963-9748-F5E0-D0B7E1B4B1A6}"/>
              </a:ext>
            </a:extLst>
          </p:cNvPr>
          <p:cNvSpPr txBox="1">
            <a:spLocks/>
          </p:cNvSpPr>
          <p:nvPr/>
        </p:nvSpPr>
        <p:spPr>
          <a:xfrm>
            <a:off x="6313801" y="2586610"/>
            <a:ext cx="3008794" cy="17437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0070C0"/>
                </a:solidFill>
              </a:rPr>
              <a:t>Sports</a:t>
            </a:r>
            <a:r>
              <a:rPr lang="en-US" sz="2400" dirty="0"/>
              <a:t>: Helps you engage in a healthy lifestyle while sometimes allowing you to learn something new.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506801-575B-01A1-52FD-602FFE4AC731}"/>
              </a:ext>
            </a:extLst>
          </p:cNvPr>
          <p:cNvSpPr txBox="1">
            <a:spLocks/>
          </p:cNvSpPr>
          <p:nvPr/>
        </p:nvSpPr>
        <p:spPr>
          <a:xfrm>
            <a:off x="9101139" y="2582097"/>
            <a:ext cx="2871788" cy="131839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0070C0"/>
                </a:solidFill>
              </a:rPr>
              <a:t>Camping</a:t>
            </a:r>
            <a:r>
              <a:rPr lang="en-US" sz="2400" dirty="0"/>
              <a:t>: You can explore the world and can also be done with friends.</a:t>
            </a:r>
          </a:p>
          <a:p>
            <a:endParaRPr lang="en-US" sz="2400" dirty="0"/>
          </a:p>
        </p:txBody>
      </p:sp>
      <p:pic>
        <p:nvPicPr>
          <p:cNvPr id="12" name="Picture 11" descr="A person with a mustache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DBC0E67D-F947-D787-808C-6644DA7EA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59" y="4357689"/>
            <a:ext cx="2639042" cy="2240273"/>
          </a:xfrm>
          <a:prstGeom prst="rect">
            <a:avLst/>
          </a:prstGeom>
        </p:spPr>
      </p:pic>
      <p:pic>
        <p:nvPicPr>
          <p:cNvPr id="14" name="Picture 13" descr="A picture containing tree, outdoor, outdoor object, tent&#10;&#10;Description automatically generated">
            <a:extLst>
              <a:ext uri="{FF2B5EF4-FFF2-40B4-BE49-F238E27FC236}">
                <a16:creationId xmlns:a16="http://schemas.microsoft.com/office/drawing/2014/main" id="{05CE317F-99AF-219F-9447-B20D4AC36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2595" y="4357689"/>
            <a:ext cx="2639042" cy="2292610"/>
          </a:xfrm>
          <a:prstGeom prst="rect">
            <a:avLst/>
          </a:prstGeom>
        </p:spPr>
      </p:pic>
      <p:pic>
        <p:nvPicPr>
          <p:cNvPr id="16" name="Picture 15" descr="A picture containing sky, outdoor, sport, person&#10;&#10;Description automatically generated">
            <a:extLst>
              <a:ext uri="{FF2B5EF4-FFF2-40B4-BE49-F238E27FC236}">
                <a16:creationId xmlns:a16="http://schemas.microsoft.com/office/drawing/2014/main" id="{4EC1F5D0-E9AC-2B88-9032-4B8BA3037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5256" y="4357689"/>
            <a:ext cx="2318783" cy="2292610"/>
          </a:xfrm>
          <a:prstGeom prst="rect">
            <a:avLst/>
          </a:prstGeom>
        </p:spPr>
      </p:pic>
      <p:pic>
        <p:nvPicPr>
          <p:cNvPr id="18" name="Picture 17" descr="A person cooking in the kitchen&#10;&#10;Description automatically generated with medium confidence">
            <a:extLst>
              <a:ext uri="{FF2B5EF4-FFF2-40B4-BE49-F238E27FC236}">
                <a16:creationId xmlns:a16="http://schemas.microsoft.com/office/drawing/2014/main" id="{492AE264-D1D6-6547-280D-2D9BB34FF6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5538" y="4358321"/>
            <a:ext cx="2513580" cy="229197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0AA825-88D6-8D8A-2950-703ED2C2785B}"/>
              </a:ext>
            </a:extLst>
          </p:cNvPr>
          <p:cNvSpPr txBox="1">
            <a:spLocks/>
          </p:cNvSpPr>
          <p:nvPr/>
        </p:nvSpPr>
        <p:spPr>
          <a:xfrm>
            <a:off x="415009" y="6597962"/>
            <a:ext cx="2639043" cy="303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Photo by Alex Green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CBCD865-DFA4-3923-4475-BE7BDA7F097B}"/>
              </a:ext>
            </a:extLst>
          </p:cNvPr>
          <p:cNvSpPr txBox="1">
            <a:spLocks/>
          </p:cNvSpPr>
          <p:nvPr/>
        </p:nvSpPr>
        <p:spPr>
          <a:xfrm>
            <a:off x="3522608" y="6634093"/>
            <a:ext cx="2639043" cy="303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Photo by Joe 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8F22E2C-984E-F1BC-E99F-5D7F89CBCF5E}"/>
              </a:ext>
            </a:extLst>
          </p:cNvPr>
          <p:cNvSpPr txBox="1">
            <a:spLocks/>
          </p:cNvSpPr>
          <p:nvPr/>
        </p:nvSpPr>
        <p:spPr>
          <a:xfrm>
            <a:off x="6535256" y="6677670"/>
            <a:ext cx="2639043" cy="303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Photo by </a:t>
            </a:r>
            <a:r>
              <a:rPr lang="en-US" sz="1200" dirty="0" err="1"/>
              <a:t>Pixabay</a:t>
            </a:r>
            <a:endParaRPr lang="en-US" sz="12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C019DE-34F9-0AED-77DB-980ACC3FB64C}"/>
              </a:ext>
            </a:extLst>
          </p:cNvPr>
          <p:cNvSpPr txBox="1">
            <a:spLocks/>
          </p:cNvSpPr>
          <p:nvPr/>
        </p:nvSpPr>
        <p:spPr>
          <a:xfrm>
            <a:off x="9194474" y="6629544"/>
            <a:ext cx="2639043" cy="303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Photo by Josh </a:t>
            </a:r>
            <a:r>
              <a:rPr lang="en-US" sz="1200" dirty="0" err="1"/>
              <a:t>Hild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80143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7306-A65A-F345-826A-D94C10412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Hobbies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D530E-6CA9-301C-6671-05BE42E9E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Develop meaningful skills while having fun.</a:t>
            </a:r>
          </a:p>
          <a:p>
            <a:r>
              <a:rPr lang="en-US" sz="2400" dirty="0"/>
              <a:t>Connect with others with similar interests.</a:t>
            </a:r>
          </a:p>
          <a:p>
            <a:r>
              <a:rPr lang="en-US" sz="2400" dirty="0"/>
              <a:t>Opportunity to try new things.</a:t>
            </a:r>
          </a:p>
          <a:p>
            <a:r>
              <a:rPr lang="en-US" sz="2400" dirty="0"/>
              <a:t>Get to know yourself better.</a:t>
            </a:r>
          </a:p>
          <a:p>
            <a:r>
              <a:rPr lang="en-US" sz="2400" dirty="0"/>
              <a:t>Discover ideas you did not know before.</a:t>
            </a:r>
          </a:p>
        </p:txBody>
      </p:sp>
    </p:spTree>
    <p:extLst>
      <p:ext uri="{BB962C8B-B14F-4D97-AF65-F5344CB8AC3E}">
        <p14:creationId xmlns:p14="http://schemas.microsoft.com/office/powerpoint/2010/main" val="1631479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A663E-3CE2-E659-5349-31954B4E6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Outdoor vs Indoor Leisure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1F59F-6494-01AE-808C-5BD937783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3873" y="2477160"/>
            <a:ext cx="8204253" cy="3101983"/>
          </a:xfrm>
        </p:spPr>
        <p:txBody>
          <a:bodyPr>
            <a:noAutofit/>
          </a:bodyPr>
          <a:lstStyle/>
          <a:p>
            <a:r>
              <a:rPr lang="en-US" sz="2400" dirty="0"/>
              <a:t>In general, there are benefits to both outdoor and indoor leisure time.</a:t>
            </a:r>
          </a:p>
          <a:p>
            <a:r>
              <a:rPr lang="en-US" sz="2400" dirty="0"/>
              <a:t>In the case of outdoors, you can physically move around, enjoy the weather, etc. However, indoor allows you to take time for yourself, spend time in your comfort space, and more.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In other words, no matter if it is an outdoor or indoor hobby, there is always something meaningful that can come out of it.</a:t>
            </a:r>
          </a:p>
        </p:txBody>
      </p:sp>
      <p:pic>
        <p:nvPicPr>
          <p:cNvPr id="6" name="Picture 5" descr="A picture containing grass, outdoor&#10;&#10;Description automatically generated">
            <a:extLst>
              <a:ext uri="{FF2B5EF4-FFF2-40B4-BE49-F238E27FC236}">
                <a16:creationId xmlns:a16="http://schemas.microsoft.com/office/drawing/2014/main" id="{CF5FA96C-5268-78D8-CC79-FEE72F057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549" y="4630557"/>
            <a:ext cx="2967789" cy="1978525"/>
          </a:xfrm>
          <a:prstGeom prst="rect">
            <a:avLst/>
          </a:prstGeom>
        </p:spPr>
      </p:pic>
      <p:pic>
        <p:nvPicPr>
          <p:cNvPr id="8" name="Picture 7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EE687123-A15D-3792-0271-57E9E4FE9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8663" y="4630557"/>
            <a:ext cx="2967787" cy="198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097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0803E-85BB-9C97-8986-4A6980FF1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24D1D-7E46-7291-37BE-E42FA6B684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dirty="0"/>
              <a:t>In summary, there are multiple activities a person can do to learn something new and fun or simply enjoy time.</a:t>
            </a:r>
          </a:p>
          <a:p>
            <a:r>
              <a:rPr lang="en-US" sz="2800" dirty="0"/>
              <a:t>There is a wide range of hobbies one can do, and these can vary based on amount of physical movement, skills being developed and more.</a:t>
            </a:r>
          </a:p>
          <a:p>
            <a:r>
              <a:rPr lang="en-US" sz="2800" dirty="0"/>
              <a:t>There is always something for everyone. The one thing you must do is explore and find what you like.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648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{AE22E8DE-3DB3-0140-A776-9549E8B6558C}tf10001120</Template>
  <TotalTime>1086</TotalTime>
  <Words>403</Words>
  <Application>Microsoft Macintosh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Parcel</vt:lpstr>
      <vt:lpstr>Hobbies and Leisure</vt:lpstr>
      <vt:lpstr>Introduction</vt:lpstr>
      <vt:lpstr>Types of Activities</vt:lpstr>
      <vt:lpstr>Benefits of Hobbies</vt:lpstr>
      <vt:lpstr>Outdoor vs Indoor Leisure Time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Hobbies and Leisure</dc:title>
  <dc:creator>Jausha Winayla</dc:creator>
  <cp:lastModifiedBy>jwinayla@student.ubc.ca</cp:lastModifiedBy>
  <cp:revision>10</cp:revision>
  <dcterms:created xsi:type="dcterms:W3CDTF">2022-10-21T05:31:48Z</dcterms:created>
  <dcterms:modified xsi:type="dcterms:W3CDTF">2022-12-04T08:06:44Z</dcterms:modified>
</cp:coreProperties>
</file>

<file path=docProps/thumbnail.jpeg>
</file>